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7" r:id="rId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271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4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7" name="Rounded Rectangle 8"/>
          <p:cNvSpPr/>
          <p:nvPr/>
        </p:nvSpPr>
        <p:spPr>
          <a:xfrm>
            <a:off x="5203735" y="1375575"/>
            <a:ext cx="8645135" cy="22357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t"/>
          <a:lstStyle/>
          <a:p>
            <a:r>
              <a:rPr lang="es-CO" b="1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DESCRIPCIÓN DEL CLIENTE</a:t>
            </a:r>
          </a:p>
          <a:p>
            <a:r>
              <a:rPr lang="es-MX" dirty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Describa brevemente </a:t>
            </a:r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en el cliente donde se desarrolló esta experiencia</a:t>
            </a:r>
          </a:p>
          <a:p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Ubicación : </a:t>
            </a:r>
          </a:p>
          <a:p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Industria : </a:t>
            </a:r>
          </a:p>
          <a:p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Tamaño : </a:t>
            </a:r>
          </a:p>
          <a:p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Facturación Anual : </a:t>
            </a:r>
            <a:endParaRPr lang="en-US" dirty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</p:txBody>
      </p:sp>
      <p:sp>
        <p:nvSpPr>
          <p:cNvPr id="8" name="Rounded Rectangle 9"/>
          <p:cNvSpPr/>
          <p:nvPr/>
        </p:nvSpPr>
        <p:spPr>
          <a:xfrm>
            <a:off x="698601" y="3886602"/>
            <a:ext cx="4140000" cy="35096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t"/>
          <a:lstStyle/>
          <a:p>
            <a:r>
              <a:rPr lang="es-CO" b="1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PROBLEMÁTICA / OPORTUNIDAD</a:t>
            </a:r>
          </a:p>
          <a:p>
            <a:endParaRPr lang="es-CO" b="1" dirty="0" smtClean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  <a:p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Describa el contexto inicial que tenía el cliente, cuáles fueron los motivos por los que decidió </a:t>
            </a:r>
            <a:r>
              <a:rPr lang="es-MX" dirty="0" err="1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contratarl</a:t>
            </a:r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@/s, cuál fue la oportunidad existente o inconveniente a resolver. Básicamente ¿Cuáles eran los dolores de negocio o tecnológicos</a:t>
            </a:r>
            <a:r>
              <a:rPr lang="es-MX" dirty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?</a:t>
            </a:r>
            <a:endParaRPr lang="en-US" b="1" dirty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</p:txBody>
      </p:sp>
      <p:sp>
        <p:nvSpPr>
          <p:cNvPr id="9" name="Rounded Rectangle 11"/>
          <p:cNvSpPr/>
          <p:nvPr/>
        </p:nvSpPr>
        <p:spPr>
          <a:xfrm>
            <a:off x="5203735" y="3886601"/>
            <a:ext cx="4140000" cy="35096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t"/>
          <a:lstStyle/>
          <a:p>
            <a:r>
              <a:rPr lang="es-CO" b="1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SOLUCIÓN</a:t>
            </a:r>
          </a:p>
          <a:p>
            <a:endParaRPr lang="es-CO" b="1" dirty="0" smtClean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  <a:p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Describa breve y claramente cuál fue la solución desarrollada, como se estructuró y se llevo adelante para asegurar su éxito, como fueron los pasos o etapas más importantes</a:t>
            </a:r>
            <a:endParaRPr lang="en-US" b="1" dirty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9708870" y="3886601"/>
            <a:ext cx="4140000" cy="35096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t"/>
          <a:lstStyle/>
          <a:p>
            <a:r>
              <a:rPr lang="es-CO" b="1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RESULTADOS</a:t>
            </a:r>
          </a:p>
          <a:p>
            <a:endParaRPr lang="es-CO" b="1" dirty="0" smtClean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  <a:p>
            <a:r>
              <a:rPr lang="es-MX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Describa los entregables, resultados o beneficios obtenidos por el cliente al implementarse o finalizar esta experiencia. ¿Cómo se favoreció la empresa cliente? </a:t>
            </a:r>
            <a:endParaRPr lang="es-MX" dirty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  <a:p>
            <a:endParaRPr lang="en-US" b="1" dirty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  <a:p>
            <a:r>
              <a:rPr lang="es-CO" b="1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 </a:t>
            </a:r>
            <a:endParaRPr lang="en-US" b="1" dirty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</p:txBody>
      </p:sp>
      <p:sp>
        <p:nvSpPr>
          <p:cNvPr id="12" name="Rounded Rectangle 8"/>
          <p:cNvSpPr/>
          <p:nvPr/>
        </p:nvSpPr>
        <p:spPr>
          <a:xfrm>
            <a:off x="704023" y="1375575"/>
            <a:ext cx="4134577" cy="22357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t"/>
          <a:lstStyle/>
          <a:p>
            <a:r>
              <a:rPr lang="es-CO" b="1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EXPERIENCIA</a:t>
            </a:r>
          </a:p>
          <a:p>
            <a:r>
              <a:rPr lang="es-MX" sz="2800" dirty="0" smtClean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Ingrese título o nombre de la experiencia o credencial</a:t>
            </a:r>
            <a:endParaRPr lang="es-MX" sz="2800" dirty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04023" y="247949"/>
            <a:ext cx="4140001" cy="879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800" dirty="0" smtClean="0"/>
              <a:t>TU LOGO O MARCA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1555283" y="440367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7030A0"/>
                </a:solidFill>
                <a:latin typeface="Roboto Light" panose="020B0604020202020204" charset="0"/>
                <a:ea typeface="Roboto Light" panose="020B0604020202020204" charset="0"/>
              </a:rPr>
              <a:t>Año de la experiencia</a:t>
            </a:r>
            <a:endParaRPr lang="es-AR" dirty="0">
              <a:solidFill>
                <a:srgbClr val="7030A0"/>
              </a:solidFill>
              <a:latin typeface="Roboto Light" panose="020B0604020202020204" charset="0"/>
              <a:ea typeface="Roboto Light" panose="020B060402020202020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12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2797</TotalTime>
  <Words>145</Words>
  <Application>Microsoft Office PowerPoint</Application>
  <PresentationFormat>Personalizado</PresentationFormat>
  <Paragraphs>22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Roboto Light</vt:lpstr>
      <vt:lpstr>Office Theme</vt:lpstr>
      <vt:lpstr>Presentación de PowerPoint</vt:lpstr>
    </vt:vector>
  </TitlesOfParts>
  <Company>openkx.wiki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KX Experience Template</dc:title>
  <dc:subject>Expert's template</dc:subject>
  <dc:creator>Open KX</dc:creator>
  <cp:lastModifiedBy>Cuenta Microsoft</cp:lastModifiedBy>
  <cp:revision>20</cp:revision>
  <dcterms:created xsi:type="dcterms:W3CDTF">2024-08-09T13:48:30Z</dcterms:created>
  <dcterms:modified xsi:type="dcterms:W3CDTF">2024-08-20T09:05:03Z</dcterms:modified>
</cp:coreProperties>
</file>