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6" r:id="rId2"/>
    <p:sldId id="257" r:id="rId3"/>
    <p:sldId id="258" r:id="rId4"/>
    <p:sldId id="267" r:id="rId5"/>
    <p:sldId id="268" r:id="rId6"/>
    <p:sldId id="271" r:id="rId7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99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2271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12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46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10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61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910823" y="2710808"/>
            <a:ext cx="7804914" cy="30060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7890"/>
              </a:lnSpc>
            </a:pPr>
            <a:r>
              <a:rPr lang="en-US" sz="6600" b="1" kern="0" spc="-126" dirty="0" err="1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Nombre</a:t>
            </a:r>
            <a:r>
              <a:rPr lang="en-US" sz="6600" b="1" kern="0" spc="-126" dirty="0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de la </a:t>
            </a:r>
            <a:r>
              <a:rPr lang="en-US" sz="6600" b="1" kern="0" spc="-126" dirty="0" err="1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experiencia</a:t>
            </a:r>
            <a:r>
              <a:rPr lang="en-US" sz="6600" b="1" kern="0" spc="-126" dirty="0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6600" b="1" kern="0" spc="-126" dirty="0" err="1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que</a:t>
            </a:r>
            <a:r>
              <a:rPr lang="en-US" sz="6600" b="1" kern="0" spc="-126" dirty="0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6600" b="1" kern="0" spc="-126" dirty="0" err="1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haz</a:t>
            </a:r>
            <a:r>
              <a:rPr lang="en-US" sz="6600" b="1" kern="0" spc="-126" dirty="0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6600" b="1" kern="0" spc="-126" dirty="0" err="1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realizado</a:t>
            </a:r>
            <a:r>
              <a:rPr lang="en-US" sz="6600" b="1" kern="0" spc="-126" dirty="0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en un </a:t>
            </a:r>
            <a:r>
              <a:rPr lang="en-US" sz="6600" b="1" kern="0" spc="-126" dirty="0" err="1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cliente</a:t>
            </a:r>
            <a:r>
              <a:rPr lang="en-US" sz="6600" b="1" kern="0" spc="-126" dirty="0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6600" b="1" kern="0" spc="-126" dirty="0" err="1" smtClean="0">
                <a:solidFill>
                  <a:srgbClr val="7030A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empresa</a:t>
            </a:r>
            <a:endParaRPr lang="en-US" sz="6600" dirty="0">
              <a:solidFill>
                <a:srgbClr val="7030A0"/>
              </a:solidFill>
            </a:endParaRPr>
          </a:p>
        </p:txBody>
      </p:sp>
      <p:sp>
        <p:nvSpPr>
          <p:cNvPr id="7" name="Shape 3"/>
          <p:cNvSpPr/>
          <p:nvPr/>
        </p:nvSpPr>
        <p:spPr>
          <a:xfrm>
            <a:off x="864037" y="6534388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  <p:sp>
        <p:nvSpPr>
          <p:cNvPr id="14" name="Text 1"/>
          <p:cNvSpPr/>
          <p:nvPr/>
        </p:nvSpPr>
        <p:spPr>
          <a:xfrm>
            <a:off x="910823" y="1976973"/>
            <a:ext cx="4308872" cy="53852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241"/>
              </a:lnSpc>
              <a:buNone/>
            </a:pPr>
            <a:r>
              <a:rPr lang="en-US" sz="3393" kern="0" spc="-68" dirty="0" smtClean="0">
                <a:solidFill>
                  <a:srgbClr val="00000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CASO DE ÉXITO</a:t>
            </a:r>
            <a:endParaRPr lang="en-US" sz="3393" dirty="0"/>
          </a:p>
        </p:txBody>
      </p:sp>
      <p:sp>
        <p:nvSpPr>
          <p:cNvPr id="4" name="Elipse 3"/>
          <p:cNvSpPr/>
          <p:nvPr/>
        </p:nvSpPr>
        <p:spPr>
          <a:xfrm>
            <a:off x="8958575" y="1494388"/>
            <a:ext cx="5040000" cy="50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LOGO </a:t>
            </a:r>
          </a:p>
          <a:p>
            <a:pPr algn="ctr"/>
            <a:r>
              <a:rPr lang="es-MX" sz="2800" dirty="0" smtClean="0"/>
              <a:t>DE TU EMPRESA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4042781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931019" y="668885"/>
            <a:ext cx="4236125" cy="5294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170"/>
              </a:lnSpc>
              <a:buNone/>
            </a:pPr>
            <a:r>
              <a:rPr lang="en-US" sz="3336" b="1" kern="0" spc="-67" dirty="0" err="1" smtClean="0">
                <a:solidFill>
                  <a:srgbClr val="000000"/>
                </a:solidFill>
                <a:latin typeface="Source Serif Pro" pitchFamily="34" charset="0"/>
                <a:ea typeface="Source Serif Pro" pitchFamily="34" charset="-122"/>
              </a:rPr>
              <a:t>Perfil</a:t>
            </a:r>
            <a:r>
              <a:rPr lang="en-US" sz="3336" b="1" kern="0" spc="-67" dirty="0" smtClean="0">
                <a:solidFill>
                  <a:srgbClr val="000000"/>
                </a:solidFill>
                <a:latin typeface="Source Serif Pro" pitchFamily="34" charset="0"/>
                <a:ea typeface="Source Serif Pro" pitchFamily="34" charset="-122"/>
              </a:rPr>
              <a:t> de la </a:t>
            </a:r>
            <a:r>
              <a:rPr lang="en-US" sz="3336" b="1" kern="0" spc="-67" dirty="0" err="1" smtClean="0">
                <a:solidFill>
                  <a:srgbClr val="000000"/>
                </a:solidFill>
                <a:latin typeface="Source Serif Pro" pitchFamily="34" charset="0"/>
                <a:ea typeface="Source Serif Pro" pitchFamily="34" charset="-122"/>
              </a:rPr>
              <a:t>empresa</a:t>
            </a:r>
            <a:endParaRPr lang="en-US" sz="3336" dirty="0"/>
          </a:p>
        </p:txBody>
      </p:sp>
      <p:sp>
        <p:nvSpPr>
          <p:cNvPr id="10" name="Text 6"/>
          <p:cNvSpPr/>
          <p:nvPr/>
        </p:nvSpPr>
        <p:spPr>
          <a:xfrm>
            <a:off x="931020" y="1681351"/>
            <a:ext cx="7252282" cy="54717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Descriçión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del </a:t>
            </a: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Cliente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Aquí describe brevemente el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cliente donde se desarrolló esta experiencia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Ubicación :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Industria :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Tamaño :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Facturación Anual : </a:t>
            </a:r>
            <a:endParaRPr lang="es-MX" sz="2000" kern="0" spc="-33" dirty="0" smtClean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Otros datos relevantes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>
              <a:lnSpc>
                <a:spcPct val="150000"/>
              </a:lnSpc>
            </a:pPr>
            <a:r>
              <a:rPr lang="es-MX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Importante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si cuentas con autorización de la empresa cliente a relevar su nombre, coloca el nombre de la empresa y logo, esto ayuda mucho a revalidar tu experiencia frente a otras empresas de similares características</a:t>
            </a: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074552" y="0"/>
            <a:ext cx="5555848" cy="822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IMAGEN TEMÁTICA</a:t>
            </a:r>
          </a:p>
          <a:p>
            <a:pPr algn="ctr"/>
            <a:r>
              <a:rPr lang="es-MX" sz="2800" dirty="0" smtClean="0"/>
              <a:t>DE REFERENCIA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23" name="Text 6"/>
          <p:cNvSpPr/>
          <p:nvPr/>
        </p:nvSpPr>
        <p:spPr>
          <a:xfrm>
            <a:off x="821803" y="1378900"/>
            <a:ext cx="12477509" cy="54717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Contexto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: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Describe la problemática o desafío inicial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que tenía el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cliente, ¿Cuáles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fueron los motivos por los que decidió </a:t>
            </a:r>
            <a:r>
              <a:rPr lang="es-MX" sz="2000" kern="0" spc="-33" dirty="0" err="1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contratarl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@/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s? ¿Cuál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fue la oportunidad existente o inconveniente a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resolver? </a:t>
            </a:r>
          </a:p>
          <a:p>
            <a:pPr>
              <a:lnSpc>
                <a:spcPct val="150000"/>
              </a:lnSpc>
            </a:pP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   </a:t>
            </a:r>
            <a:r>
              <a:rPr lang="es-MX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Básicamente </a:t>
            </a:r>
            <a:r>
              <a:rPr lang="es-MX" sz="2000" b="1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¿Cuáles eran los dolores de negocio o tecnológicos?</a:t>
            </a:r>
          </a:p>
          <a:p>
            <a:pPr>
              <a:lnSpc>
                <a:spcPct val="150000"/>
              </a:lnSpc>
            </a:pPr>
            <a:endParaRPr lang="es-MX" sz="2000" kern="0" spc="-33" dirty="0" smtClean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911135" y="1133937"/>
            <a:ext cx="7252282" cy="54717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Solución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Describe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breve y claramente cuál fue la solución desarrollada, como se estructuró y se llevo adelante para asegurar su éxito, como fueron los pasos o etapas más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importantes.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Si han utilizado algún método científico o modelo de referencia</a:t>
            </a:r>
            <a:endParaRPr lang="es-MX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074552" y="0"/>
            <a:ext cx="5555848" cy="822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IMAGEN DE REFERENCIA</a:t>
            </a:r>
          </a:p>
        </p:txBody>
      </p:sp>
    </p:spTree>
    <p:extLst>
      <p:ext uri="{BB962C8B-B14F-4D97-AF65-F5344CB8AC3E}">
        <p14:creationId xmlns:p14="http://schemas.microsoft.com/office/powerpoint/2010/main" val="66501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22" name="Rectángulo 21"/>
          <p:cNvSpPr/>
          <p:nvPr/>
        </p:nvSpPr>
        <p:spPr>
          <a:xfrm>
            <a:off x="-750" y="0"/>
            <a:ext cx="5555848" cy="822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IMAGEN DE RESULTADOS </a:t>
            </a:r>
          </a:p>
          <a:p>
            <a:pPr algn="ctr"/>
            <a:r>
              <a:rPr lang="es-MX" sz="2800" dirty="0" smtClean="0"/>
              <a:t>O MÉTRICAS</a:t>
            </a:r>
            <a:endParaRPr lang="es-AR" sz="2800" dirty="0"/>
          </a:p>
        </p:txBody>
      </p:sp>
      <p:sp>
        <p:nvSpPr>
          <p:cNvPr id="23" name="Text 6"/>
          <p:cNvSpPr/>
          <p:nvPr/>
        </p:nvSpPr>
        <p:spPr>
          <a:xfrm>
            <a:off x="6047030" y="1378900"/>
            <a:ext cx="7252282" cy="54717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Beneficios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Describa los entregables, resultados o beneficios obtenidos por el cliente al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implementar 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o finalizar esta experiencia. </a:t>
            </a:r>
            <a:endParaRPr lang="es-MX" sz="2000" kern="0" spc="-33" dirty="0" smtClean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¿</a:t>
            </a:r>
            <a:r>
              <a:rPr lang="es-MX" sz="2000" kern="0" spc="-33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Cómo se favoreció la empresa cliente?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Importante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Comparte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métricas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y KPIs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, y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compleméntala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con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alguna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información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de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impacto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logrado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, y en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que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período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de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tiempo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. Y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si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tienes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,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alguna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información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como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benchmark para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comparar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tus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resultados</a:t>
            </a:r>
            <a:r>
              <a:rPr lang="en-US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con la media.  </a:t>
            </a:r>
            <a:endParaRPr lang="en-US" sz="2000" kern="0" spc="-33" dirty="0">
              <a:solidFill>
                <a:srgbClr val="272525"/>
              </a:solidFill>
              <a:latin typeface="Source Serif Pro" pitchFamily="34" charset="0"/>
              <a:ea typeface="Source Serif Pro" pitchFamily="34" charset="-122"/>
              <a:cs typeface="Source Serif Pro" pitchFamily="34" charset="-12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15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23" name="Text 6"/>
          <p:cNvSpPr/>
          <p:nvPr/>
        </p:nvSpPr>
        <p:spPr>
          <a:xfrm>
            <a:off x="1863524" y="1378900"/>
            <a:ext cx="11435788" cy="54717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kern="0" spc="-33" dirty="0" err="1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Cierre</a:t>
            </a:r>
            <a:r>
              <a:rPr lang="en-US" sz="2000" b="1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: </a:t>
            </a:r>
            <a:r>
              <a:rPr lang="es-MX" sz="2000" kern="0" spc="-33" dirty="0" smtClean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Agradece la atención del usuario con la marca o logo de tu empresa. Si quieres puedes dejar tus datos de contacto, igualmente nuestra plataforma Open KX dejará bien marcado al usuario tus datos para incentivar el contacto y continuar conversando sobre como este caso de uso podría ayudar a su empresa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351331" y="4375229"/>
            <a:ext cx="5555848" cy="2801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TU LOGO O MARCA</a:t>
            </a:r>
          </a:p>
          <a:p>
            <a:pPr algn="ctr"/>
            <a:r>
              <a:rPr lang="es-MX" sz="2800" dirty="0"/>
              <a:t>C</a:t>
            </a:r>
            <a:r>
              <a:rPr lang="es-MX" sz="2800" dirty="0" smtClean="0"/>
              <a:t>ontacto</a:t>
            </a:r>
            <a:endParaRPr lang="es-AR" sz="28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4" b="38183"/>
          <a:stretch/>
        </p:blipFill>
        <p:spPr>
          <a:xfrm>
            <a:off x="0" y="7664172"/>
            <a:ext cx="1646585" cy="41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48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2792</TotalTime>
  <Words>323</Words>
  <Application>Microsoft Office PowerPoint</Application>
  <PresentationFormat>Personalizado</PresentationFormat>
  <Paragraphs>35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Source Serif Pro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openkx.wiki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KX Experience Template</dc:title>
  <dc:subject>Expert's template</dc:subject>
  <dc:creator>Open KX</dc:creator>
  <cp:lastModifiedBy>Cuenta Microsoft</cp:lastModifiedBy>
  <cp:revision>18</cp:revision>
  <dcterms:created xsi:type="dcterms:W3CDTF">2024-08-09T13:48:30Z</dcterms:created>
  <dcterms:modified xsi:type="dcterms:W3CDTF">2024-08-20T09:05:46Z</dcterms:modified>
</cp:coreProperties>
</file>