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6" r:id="rId2"/>
    <p:sldId id="257" r:id="rId3"/>
    <p:sldId id="258" r:id="rId4"/>
    <p:sldId id="267" r:id="rId5"/>
    <p:sldId id="268" r:id="rId6"/>
    <p:sldId id="269" r:id="rId7"/>
    <p:sldId id="270" r:id="rId8"/>
    <p:sldId id="271" r:id="rId9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99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5" d="100"/>
          <a:sy n="55" d="100"/>
        </p:scale>
        <p:origin x="6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2271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12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046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910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053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30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61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910823" y="2710808"/>
            <a:ext cx="7415927" cy="30060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7890"/>
              </a:lnSpc>
            </a:pPr>
            <a:r>
              <a:rPr lang="en-US" sz="7200" b="1" kern="0" spc="-126" dirty="0" err="1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Nombre</a:t>
            </a:r>
            <a:r>
              <a:rPr lang="en-US" sz="7200" b="1" kern="0" spc="-126" dirty="0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del </a:t>
            </a:r>
            <a:r>
              <a:rPr lang="en-US" sz="7200" b="1" kern="0" spc="-126" dirty="0" err="1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Caso</a:t>
            </a:r>
            <a:r>
              <a:rPr lang="en-US" sz="7200" b="1" kern="0" spc="-126" dirty="0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de </a:t>
            </a:r>
            <a:r>
              <a:rPr lang="en-US" sz="7200" b="1" kern="0" spc="-126" dirty="0" err="1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Uso</a:t>
            </a:r>
            <a:endParaRPr lang="en-US" sz="7200" dirty="0">
              <a:solidFill>
                <a:srgbClr val="7030A0"/>
              </a:solidFill>
            </a:endParaRPr>
          </a:p>
        </p:txBody>
      </p:sp>
      <p:sp>
        <p:nvSpPr>
          <p:cNvPr id="7" name="Shape 3"/>
          <p:cNvSpPr/>
          <p:nvPr/>
        </p:nvSpPr>
        <p:spPr>
          <a:xfrm>
            <a:off x="864037" y="6534388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FF99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t="5287" b="4303"/>
          <a:stretch/>
        </p:blipFill>
        <p:spPr>
          <a:xfrm>
            <a:off x="10021297" y="-71704"/>
            <a:ext cx="4655889" cy="856526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  <p:sp>
        <p:nvSpPr>
          <p:cNvPr id="14" name="Text 1"/>
          <p:cNvSpPr/>
          <p:nvPr/>
        </p:nvSpPr>
        <p:spPr>
          <a:xfrm>
            <a:off x="910823" y="1976973"/>
            <a:ext cx="4308872" cy="53852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241"/>
              </a:lnSpc>
              <a:buNone/>
            </a:pPr>
            <a:r>
              <a:rPr lang="en-US" sz="3393" kern="0" spc="-68" dirty="0" smtClean="0">
                <a:solidFill>
                  <a:srgbClr val="00000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CASO DE USO</a:t>
            </a:r>
            <a:endParaRPr lang="en-US" sz="3393" dirty="0"/>
          </a:p>
        </p:txBody>
      </p:sp>
      <p:sp>
        <p:nvSpPr>
          <p:cNvPr id="4" name="Elipse 3"/>
          <p:cNvSpPr/>
          <p:nvPr/>
        </p:nvSpPr>
        <p:spPr>
          <a:xfrm>
            <a:off x="11047089" y="2710808"/>
            <a:ext cx="2604304" cy="25811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smtClean="0"/>
              <a:t>LOGO </a:t>
            </a:r>
          </a:p>
          <a:p>
            <a:pPr algn="ctr"/>
            <a:r>
              <a:rPr lang="es-MX" sz="2800" dirty="0" smtClean="0"/>
              <a:t>DE TU EMPRESA</a:t>
            </a:r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val="4042781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931019" y="668885"/>
            <a:ext cx="4236125" cy="5294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170"/>
              </a:lnSpc>
              <a:buNone/>
            </a:pPr>
            <a:r>
              <a:rPr lang="en-US" sz="3336" b="1" kern="0" spc="-67" dirty="0" err="1" smtClean="0">
                <a:solidFill>
                  <a:srgbClr val="000000"/>
                </a:solidFill>
                <a:latin typeface="Source Serif Pro" pitchFamily="34" charset="0"/>
                <a:ea typeface="Source Serif Pro" pitchFamily="34" charset="-122"/>
              </a:rPr>
              <a:t>Introducción</a:t>
            </a:r>
            <a:endParaRPr lang="en-US" sz="3336" dirty="0"/>
          </a:p>
        </p:txBody>
      </p:sp>
      <p:sp>
        <p:nvSpPr>
          <p:cNvPr id="10" name="Text 6"/>
          <p:cNvSpPr/>
          <p:nvPr/>
        </p:nvSpPr>
        <p:spPr>
          <a:xfrm>
            <a:off x="931020" y="1843401"/>
            <a:ext cx="7252282" cy="54717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Objetivo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Aquí describe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el objetivo general del caso de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uso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kern="0" spc="-33" dirty="0" smtClean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Impacto </a:t>
            </a:r>
            <a:r>
              <a:rPr lang="es-MX" sz="2000" b="1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de Negocio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Menciona en que </a:t>
            </a:r>
            <a:r>
              <a:rPr lang="es-MX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KPIs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impacta,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y el % o $ potencial de mejora según experiencias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b="1" kern="0" spc="-33" dirty="0" smtClean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b="1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Benchmark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Si tienes ejemplos de casos reales, compártelos para proveer un mejor entendimiento </a:t>
            </a:r>
            <a:endParaRPr lang="es-MX" sz="2000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kern="0" spc="-33" dirty="0" smtClean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9074552" y="0"/>
            <a:ext cx="5555848" cy="822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smtClean="0"/>
              <a:t>IMAGEN TEMÁTICA</a:t>
            </a:r>
          </a:p>
          <a:p>
            <a:pPr algn="ctr"/>
            <a:r>
              <a:rPr lang="es-MX" sz="2800" dirty="0" smtClean="0"/>
              <a:t>DE REFERENCIA </a:t>
            </a:r>
          </a:p>
          <a:p>
            <a:pPr algn="ctr"/>
            <a:r>
              <a:rPr lang="es-MX" sz="2800" dirty="0" smtClean="0"/>
              <a:t>AL CASO DE USO</a:t>
            </a:r>
            <a:endParaRPr lang="es-AR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22" name="Rectángulo 21"/>
          <p:cNvSpPr/>
          <p:nvPr/>
        </p:nvSpPr>
        <p:spPr>
          <a:xfrm>
            <a:off x="-750" y="0"/>
            <a:ext cx="5555848" cy="822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smtClean="0"/>
              <a:t>IMAGEN DE REFERENCIA </a:t>
            </a:r>
          </a:p>
          <a:p>
            <a:pPr algn="ctr"/>
            <a:r>
              <a:rPr lang="es-MX" sz="2800" dirty="0" smtClean="0"/>
              <a:t>AL CASO DE USO</a:t>
            </a:r>
            <a:endParaRPr lang="es-AR" sz="2800" dirty="0"/>
          </a:p>
        </p:txBody>
      </p:sp>
      <p:sp>
        <p:nvSpPr>
          <p:cNvPr id="23" name="Text 6"/>
          <p:cNvSpPr/>
          <p:nvPr/>
        </p:nvSpPr>
        <p:spPr>
          <a:xfrm>
            <a:off x="6047030" y="1378900"/>
            <a:ext cx="7252282" cy="54717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Principales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actividades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Describe de forma clara a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“alto nivel” las principales a llevar a cabo para implementar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/ ejecutar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este caso de uso. Esto ayudará a las empresas a tener mejor visibilidad de las actividades involucradas.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Si puedes, coloca un detalle mínimo o información que ayude a entender mejor que harás y obtendrás en cada paso.</a:t>
            </a:r>
          </a:p>
          <a:p>
            <a:pPr>
              <a:lnSpc>
                <a:spcPct val="150000"/>
              </a:lnSpc>
            </a:pPr>
            <a:endParaRPr lang="es-MX" sz="2000" kern="0" spc="-33" dirty="0" smtClean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10" name="Text 6"/>
          <p:cNvSpPr/>
          <p:nvPr/>
        </p:nvSpPr>
        <p:spPr>
          <a:xfrm>
            <a:off x="911135" y="1133937"/>
            <a:ext cx="7252282" cy="54717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Complejidad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Estima el nivel de complejidad y complementa con alguna información o comparación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kern="0" spc="-33" dirty="0" smtClean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Tiempo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Estima el tiempo necesario para la implementación. Puede usar un rango de tiempo aproximado o realizar un breve comentario aclarativo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. Recuerdo colocar la unidad de medida.</a:t>
            </a:r>
            <a:endParaRPr lang="es-MX" sz="2000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>
              <a:lnSpc>
                <a:spcPct val="150000"/>
              </a:lnSpc>
            </a:pPr>
            <a:endParaRPr lang="es-MX" sz="2000" b="1" kern="0" spc="-33" dirty="0" smtClean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b="1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Costo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Estima el presupuesto económico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para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implementar este caso de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uso en base a tu experiencia. Sugerimos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definir un rango de valor. </a:t>
            </a:r>
            <a:r>
              <a:rPr lang="es-MX" sz="2000" kern="0" spc="-33" dirty="0" err="1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Ej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 $ 30k – 70k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kern="0" spc="-33" dirty="0" smtClean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9074552" y="0"/>
            <a:ext cx="5555848" cy="822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smtClean="0"/>
              <a:t>IMAGEN SOBRE </a:t>
            </a:r>
          </a:p>
          <a:p>
            <a:pPr algn="ctr"/>
            <a:r>
              <a:rPr lang="es-MX" sz="2800" dirty="0" smtClean="0"/>
              <a:t>ESFUERZO Y COSTOS</a:t>
            </a:r>
          </a:p>
        </p:txBody>
      </p:sp>
    </p:spTree>
    <p:extLst>
      <p:ext uri="{BB962C8B-B14F-4D97-AF65-F5344CB8AC3E}">
        <p14:creationId xmlns:p14="http://schemas.microsoft.com/office/powerpoint/2010/main" val="665012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22" name="Rectángulo 21"/>
          <p:cNvSpPr/>
          <p:nvPr/>
        </p:nvSpPr>
        <p:spPr>
          <a:xfrm>
            <a:off x="-750" y="0"/>
            <a:ext cx="5555848" cy="822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smtClean="0"/>
              <a:t>IMAGEN DE DATOS</a:t>
            </a:r>
            <a:endParaRPr lang="es-AR" sz="2800" dirty="0"/>
          </a:p>
        </p:txBody>
      </p:sp>
      <p:sp>
        <p:nvSpPr>
          <p:cNvPr id="23" name="Text 6"/>
          <p:cNvSpPr/>
          <p:nvPr/>
        </p:nvSpPr>
        <p:spPr>
          <a:xfrm>
            <a:off x="6047030" y="1378900"/>
            <a:ext cx="7252282" cy="54717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Datos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internos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Describa los datos internos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más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relevantes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que suelen ser necesarios para este caso de uso. Si puedes, puedes clarifica si son requeridos u opcionales.</a:t>
            </a:r>
            <a:endParaRPr lang="es-MX" sz="2000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kern="0" spc="-33" dirty="0" err="1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Datos</a:t>
            </a:r>
            <a:r>
              <a:rPr lang="en-US" sz="2000" b="1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externos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Al igual que el punto anterior, pero en relación a los datos externos que podrían utilizarse para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este caso de uso. Si puedes, puedes clarifica si son requeridos u opcionales.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15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10" name="Text 6"/>
          <p:cNvSpPr/>
          <p:nvPr/>
        </p:nvSpPr>
        <p:spPr>
          <a:xfrm>
            <a:off x="911135" y="1133937"/>
            <a:ext cx="7252282" cy="54717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Tecnología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Describe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a alto nivel las principales tecnologías o componentes involucrados/requeridos. Esto podría ayudar a potenciales clientes a entender las nuevas capacidades generadas o la diversidad/simplicidad de las herramientas, integraciones, facilidades o restricciones.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También puede pegar una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imagen, arquitectura o marco de referencia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si lo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deseas para dar una visibilidad general de los componentes técnicos de la solución</a:t>
            </a:r>
            <a:endParaRPr lang="es-MX" sz="2000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9074552" y="0"/>
            <a:ext cx="5555848" cy="822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smtClean="0"/>
              <a:t>IMAGEN SOBRE </a:t>
            </a:r>
          </a:p>
          <a:p>
            <a:pPr algn="ctr"/>
            <a:r>
              <a:rPr lang="es-MX" sz="2800" dirty="0" smtClean="0"/>
              <a:t>TECNOLOGIA</a:t>
            </a:r>
          </a:p>
        </p:txBody>
      </p:sp>
    </p:spTree>
    <p:extLst>
      <p:ext uri="{BB962C8B-B14F-4D97-AF65-F5344CB8AC3E}">
        <p14:creationId xmlns:p14="http://schemas.microsoft.com/office/powerpoint/2010/main" val="2095813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22" name="Rectángulo 21"/>
          <p:cNvSpPr/>
          <p:nvPr/>
        </p:nvSpPr>
        <p:spPr>
          <a:xfrm>
            <a:off x="-750" y="0"/>
            <a:ext cx="5555848" cy="822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smtClean="0"/>
              <a:t>IMAGEN A DEFINIR</a:t>
            </a:r>
            <a:endParaRPr lang="es-AR" sz="2800" dirty="0"/>
          </a:p>
        </p:txBody>
      </p:sp>
      <p:sp>
        <p:nvSpPr>
          <p:cNvPr id="23" name="Text 6"/>
          <p:cNvSpPr/>
          <p:nvPr/>
        </p:nvSpPr>
        <p:spPr>
          <a:xfrm>
            <a:off x="6047030" y="1378900"/>
            <a:ext cx="7252282" cy="54717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Otra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información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relevante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Finalmente puedes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incluir cualquier comentario o información relevante en este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espacio o como anexo que sea útil para complementar este caso de uso.</a:t>
            </a:r>
            <a:endParaRPr lang="es-MX" sz="2000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8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23" name="Text 6"/>
          <p:cNvSpPr/>
          <p:nvPr/>
        </p:nvSpPr>
        <p:spPr>
          <a:xfrm>
            <a:off x="1863524" y="1378900"/>
            <a:ext cx="11435788" cy="54717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Cierre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Agradece la atención del usuario con la marca o logo de tu empresa. Si quieres puedes dejar tus datos de contacto, igualmente nuestra plataforma Open KX dejará bien marcado al usuario tus datos para incentivar el contacto y continuar conversando sobre como este caso de uso podría ayudar a su empresa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351331" y="4375229"/>
            <a:ext cx="5555848" cy="2801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smtClean="0"/>
              <a:t>TU LOGO O MARCA</a:t>
            </a:r>
          </a:p>
          <a:p>
            <a:pPr algn="ctr"/>
            <a:r>
              <a:rPr lang="es-MX" sz="2800" dirty="0"/>
              <a:t>C</a:t>
            </a:r>
            <a:r>
              <a:rPr lang="es-MX" sz="2800" dirty="0" smtClean="0"/>
              <a:t>ontacto</a:t>
            </a:r>
            <a:endParaRPr lang="es-AR" sz="28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48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2778</TotalTime>
  <Words>455</Words>
  <Application>Microsoft Office PowerPoint</Application>
  <PresentationFormat>Personalizado</PresentationFormat>
  <Paragraphs>52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Source Serif Pro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openkx.wiki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KX Use Case Template</dc:title>
  <dc:subject>Expert's template</dc:subject>
  <dc:creator>Open KX</dc:creator>
  <cp:lastModifiedBy>Cuenta Microsoft</cp:lastModifiedBy>
  <cp:revision>15</cp:revision>
  <dcterms:created xsi:type="dcterms:W3CDTF">2024-08-09T13:48:30Z</dcterms:created>
  <dcterms:modified xsi:type="dcterms:W3CDTF">2024-08-20T09:06:28Z</dcterms:modified>
</cp:coreProperties>
</file>